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144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151E59-D3CB-4804-BC88-62624073D619}"/>
              </a:ext>
            </a:extLst>
          </p:cNvPr>
          <p:cNvSpPr txBox="1"/>
          <p:nvPr/>
        </p:nvSpPr>
        <p:spPr>
          <a:xfrm>
            <a:off x="1209040" y="1412855"/>
            <a:ext cx="6990080" cy="169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</a:rPr>
              <a:t>Творческий отчёт по реализации проекта 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</a:rPr>
              <a:t>Программы развития МБДОУ детского сада №20 </a:t>
            </a:r>
            <a:r>
              <a:rPr lang="ru-RU" sz="2400" b="1" dirty="0" err="1">
                <a:solidFill>
                  <a:srgbClr val="FF0000"/>
                </a:solidFill>
              </a:rPr>
              <a:t>г.Павлово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37B0926-F513-4339-8C0D-649E20619A9A}"/>
              </a:ext>
            </a:extLst>
          </p:cNvPr>
          <p:cNvSpPr txBox="1"/>
          <p:nvPr/>
        </p:nvSpPr>
        <p:spPr>
          <a:xfrm>
            <a:off x="4531360" y="3136315"/>
            <a:ext cx="4673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воспитателя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Гуниной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Т.В. 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за 2020 –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2021 учебный г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од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45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32470" y="120471"/>
            <a:ext cx="6421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Проект «Здоровый дошкольник</a:t>
            </a:r>
            <a:r>
              <a:rPr lang="ru-RU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Участники: воспитатель, дети 2 младшей группы, родители</a:t>
            </a:r>
            <a:endParaRPr lang="ru-RU" sz="1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D14DBC7-DB03-4FB0-BE15-9D0A7E57563D}"/>
              </a:ext>
            </a:extLst>
          </p:cNvPr>
          <p:cNvSpPr txBox="1"/>
          <p:nvPr/>
        </p:nvSpPr>
        <p:spPr>
          <a:xfrm>
            <a:off x="574040" y="1320800"/>
            <a:ext cx="8676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u="sng" dirty="0">
                <a:solidFill>
                  <a:schemeClr val="accent6">
                    <a:lumMod val="75000"/>
                  </a:schemeClr>
                </a:solidFill>
              </a:rPr>
              <a:t>Идея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: создание эффективной системы работы по физическому развитию детей младшего дошкольного возраста.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5C5AA82-6356-4608-AB31-BD7294491572}"/>
              </a:ext>
            </a:extLst>
          </p:cNvPr>
          <p:cNvSpPr txBox="1"/>
          <p:nvPr/>
        </p:nvSpPr>
        <p:spPr>
          <a:xfrm>
            <a:off x="584200" y="2165795"/>
            <a:ext cx="8224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u="sng" dirty="0">
                <a:solidFill>
                  <a:schemeClr val="accent6">
                    <a:lumMod val="75000"/>
                  </a:schemeClr>
                </a:solidFill>
              </a:rPr>
              <a:t>Цель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: организация благоприятных условий для развития мелкой моторики рук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детей младшего дошкольного возраста.</a:t>
            </a:r>
            <a:endParaRPr lang="ru-RU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AB97C5D-7C6B-4918-92F2-51D764445611}"/>
              </a:ext>
            </a:extLst>
          </p:cNvPr>
          <p:cNvSpPr txBox="1"/>
          <p:nvPr/>
        </p:nvSpPr>
        <p:spPr>
          <a:xfrm>
            <a:off x="584200" y="2918621"/>
            <a:ext cx="85598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u="sng" dirty="0">
                <a:solidFill>
                  <a:schemeClr val="accent6">
                    <a:lumMod val="75000"/>
                  </a:schemeClr>
                </a:solidFill>
              </a:rPr>
              <a:t>Задачи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-Развивать  согласованные движения рук ребёнка под зрительным контролем;</a:t>
            </a:r>
          </a:p>
          <a:p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-Формировать умение выполнять задания с мелкими предметами по подражанию действиям взрослого;</a:t>
            </a:r>
          </a:p>
          <a:p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-Способствовать обогащению игрового опыта младших дошкольников через создание новых игровых пособий, способствующих развитию мелкой моторики.</a:t>
            </a:r>
          </a:p>
        </p:txBody>
      </p:sp>
    </p:spTree>
    <p:extLst>
      <p:ext uri="{BB962C8B-B14F-4D97-AF65-F5344CB8AC3E}">
        <p14:creationId xmlns:p14="http://schemas.microsoft.com/office/powerpoint/2010/main" val="267031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28200" y="673432"/>
            <a:ext cx="565332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Прогнозируемые результаты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5A99625-B99F-4B6A-94CE-BC35844D2262}"/>
              </a:ext>
            </a:extLst>
          </p:cNvPr>
          <p:cNvSpPr txBox="1"/>
          <p:nvPr/>
        </p:nvSpPr>
        <p:spPr>
          <a:xfrm>
            <a:off x="670560" y="1310700"/>
            <a:ext cx="830072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u="sng" dirty="0">
                <a:solidFill>
                  <a:schemeClr val="accent6">
                    <a:lumMod val="75000"/>
                  </a:schemeClr>
                </a:solidFill>
              </a:rPr>
              <a:t>От детей:</a:t>
            </a:r>
          </a:p>
          <a:p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-Положительная динамика развития мелкой моторики у детей, рост речевой активности детей;</a:t>
            </a:r>
          </a:p>
          <a:p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-Согласованность движений рук под зрительным контролем;</a:t>
            </a:r>
          </a:p>
          <a:p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Умение выполнять задания с мелкими предметами по подражанию действиям взрослого;</a:t>
            </a:r>
          </a:p>
          <a:p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-Обогащение игрового опыта.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80A03A3-3DFC-4750-A342-A7632F3E7772}"/>
              </a:ext>
            </a:extLst>
          </p:cNvPr>
          <p:cNvSpPr txBox="1"/>
          <p:nvPr/>
        </p:nvSpPr>
        <p:spPr>
          <a:xfrm>
            <a:off x="711200" y="3690808"/>
            <a:ext cx="84632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u="sng" dirty="0">
                <a:solidFill>
                  <a:schemeClr val="accent6">
                    <a:lumMod val="75000"/>
                  </a:schemeClr>
                </a:solidFill>
              </a:rPr>
              <a:t>От  родителей:</a:t>
            </a:r>
          </a:p>
          <a:p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-Повышение уровня компетентности родителей по проблеме;</a:t>
            </a:r>
          </a:p>
          <a:p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-Установление доверительных отношений между педагогом и родителями.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6638879-570D-45CA-AA39-DECEE36DE2A5}"/>
              </a:ext>
            </a:extLst>
          </p:cNvPr>
          <p:cNvSpPr txBox="1"/>
          <p:nvPr/>
        </p:nvSpPr>
        <p:spPr>
          <a:xfrm>
            <a:off x="711200" y="5050135"/>
            <a:ext cx="830072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u="sng" dirty="0">
                <a:solidFill>
                  <a:schemeClr val="accent6">
                    <a:lumMod val="75000"/>
                  </a:schemeClr>
                </a:solidFill>
              </a:rPr>
              <a:t>От педагога:</a:t>
            </a:r>
          </a:p>
          <a:p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-Повышение компетентности по проблеме, укрепление связей  с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20548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97760" y="946517"/>
            <a:ext cx="4815839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Формы работы с детьми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575F-4417-40A2-8309-0E25383A10F2}"/>
              </a:ext>
            </a:extLst>
          </p:cNvPr>
          <p:cNvSpPr txBox="1"/>
          <p:nvPr/>
        </p:nvSpPr>
        <p:spPr>
          <a:xfrm>
            <a:off x="1005840" y="1826681"/>
            <a:ext cx="8067040" cy="3086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-Игры-действия с предметами и игрушками</a:t>
            </a:r>
          </a:p>
          <a:p>
            <a:pPr>
              <a:lnSpc>
                <a:spcPct val="150000"/>
              </a:lnSpc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-Игровой массаж пальчиков и кистей рук</a:t>
            </a:r>
          </a:p>
          <a:p>
            <a:pPr>
              <a:lnSpc>
                <a:spcPct val="150000"/>
              </a:lnSpc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-Игры-действия с тренажёрами</a:t>
            </a:r>
          </a:p>
          <a:p>
            <a:pPr>
              <a:lnSpc>
                <a:spcPct val="150000"/>
              </a:lnSpc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-Игры в сухом бассейне</a:t>
            </a:r>
          </a:p>
          <a:p>
            <a:pPr>
              <a:lnSpc>
                <a:spcPct val="150000"/>
              </a:lnSpc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-Игры –действия с разнообразными материалами</a:t>
            </a:r>
          </a:p>
          <a:p>
            <a:pPr>
              <a:lnSpc>
                <a:spcPct val="150000"/>
              </a:lnSpc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-Игры с пальчиками</a:t>
            </a:r>
          </a:p>
        </p:txBody>
      </p:sp>
    </p:spTree>
    <p:extLst>
      <p:ext uri="{BB962C8B-B14F-4D97-AF65-F5344CB8AC3E}">
        <p14:creationId xmlns:p14="http://schemas.microsoft.com/office/powerpoint/2010/main" val="310972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3496392-E3BE-4380-A5C4-584C0F4C5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76" y="1225192"/>
            <a:ext cx="3129203" cy="25086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F4628B5-F4C1-492A-86ED-0CB514EA0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54" y="783286"/>
            <a:ext cx="2956486" cy="19242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327CC42-F016-40D5-9679-6882769D4A3F}"/>
              </a:ext>
            </a:extLst>
          </p:cNvPr>
          <p:cNvSpPr txBox="1"/>
          <p:nvPr/>
        </p:nvSpPr>
        <p:spPr>
          <a:xfrm>
            <a:off x="294640" y="2653721"/>
            <a:ext cx="3525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Игровой массаж пальчиков </a:t>
            </a:r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и кистей рук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E92D8AB-485A-4DD4-95CF-DDC46853BE74}"/>
              </a:ext>
            </a:extLst>
          </p:cNvPr>
          <p:cNvSpPr txBox="1"/>
          <p:nvPr/>
        </p:nvSpPr>
        <p:spPr>
          <a:xfrm>
            <a:off x="5396231" y="3745589"/>
            <a:ext cx="28524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Игры в сухом бассейне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C0CE056-DAE8-43FE-BCEB-501793F8A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8713" y="3320372"/>
            <a:ext cx="2915365" cy="21965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8EEDC57-A901-4055-8984-D3817A245D75}"/>
              </a:ext>
            </a:extLst>
          </p:cNvPr>
          <p:cNvSpPr txBox="1"/>
          <p:nvPr/>
        </p:nvSpPr>
        <p:spPr>
          <a:xfrm>
            <a:off x="2057400" y="5496560"/>
            <a:ext cx="2230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Игры с пальчиками</a:t>
            </a:r>
          </a:p>
        </p:txBody>
      </p:sp>
    </p:spTree>
    <p:extLst>
      <p:ext uri="{BB962C8B-B14F-4D97-AF65-F5344CB8AC3E}">
        <p14:creationId xmlns:p14="http://schemas.microsoft.com/office/powerpoint/2010/main" val="376798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29360" y="631557"/>
            <a:ext cx="5984239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Формы работы с родителями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B9610A-671E-4855-88B9-C10E50B8C3AE}"/>
              </a:ext>
            </a:extLst>
          </p:cNvPr>
          <p:cNvSpPr txBox="1"/>
          <p:nvPr/>
        </p:nvSpPr>
        <p:spPr>
          <a:xfrm>
            <a:off x="5466099" y="5319958"/>
            <a:ext cx="2875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Рекламная компания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ABE38E4-5137-4E07-AC8A-71BF651F9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694" y="2462800"/>
            <a:ext cx="3818146" cy="28508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41DC33-6E31-4A03-99F1-6E2170AFDDFD}"/>
              </a:ext>
            </a:extLst>
          </p:cNvPr>
          <p:cNvSpPr txBox="1"/>
          <p:nvPr/>
        </p:nvSpPr>
        <p:spPr>
          <a:xfrm>
            <a:off x="426720" y="1371315"/>
            <a:ext cx="5984239" cy="2579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-Родительское собрание (дистационно)</a:t>
            </a:r>
          </a:p>
          <a:p>
            <a:pPr>
              <a:lnSpc>
                <a:spcPct val="150000"/>
              </a:lnSpc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-Анкетирование</a:t>
            </a:r>
          </a:p>
          <a:p>
            <a:pPr>
              <a:lnSpc>
                <a:spcPct val="150000"/>
              </a:lnSpc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-Консультации, папки-передвижки</a:t>
            </a:r>
          </a:p>
          <a:p>
            <a:pPr>
              <a:lnSpc>
                <a:spcPct val="150000"/>
              </a:lnSpc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-Игротренинг с родителями</a:t>
            </a:r>
          </a:p>
          <a:p>
            <a:pPr>
              <a:lnSpc>
                <a:spcPct val="150000"/>
              </a:lnSpc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-Рекламная компания</a:t>
            </a:r>
          </a:p>
        </p:txBody>
      </p:sp>
    </p:spTree>
    <p:extLst>
      <p:ext uri="{BB962C8B-B14F-4D97-AF65-F5344CB8AC3E}">
        <p14:creationId xmlns:p14="http://schemas.microsoft.com/office/powerpoint/2010/main" val="32496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</TotalTime>
  <Words>261</Words>
  <Application>Microsoft Office PowerPoint</Application>
  <PresentationFormat>Экран 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пользователь</cp:lastModifiedBy>
  <cp:revision>27</cp:revision>
  <dcterms:created xsi:type="dcterms:W3CDTF">2013-11-19T05:52:05Z</dcterms:created>
  <dcterms:modified xsi:type="dcterms:W3CDTF">2021-06-07T06:22:52Z</dcterms:modified>
</cp:coreProperties>
</file>